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9" r:id="rId7"/>
    <p:sldId id="261" r:id="rId8"/>
    <p:sldId id="266" r:id="rId9"/>
    <p:sldId id="268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</a:t>
            </a:r>
            <a:r>
              <a:rPr lang="en-US" sz="4000"/>
              <a:t>module 3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Tuân thủ kỷ luật: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game…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800" b="1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8h30h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8h30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deadline: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keyword.. Sai format</a:t>
            </a: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share màn hình: 5k (với lớp học online)</a:t>
            </a:r>
          </a:p>
          <a:p>
            <a:endParaRPr lang="en-US" b="1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đào tạo: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tài chính: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Điểm danh: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Sáng: 8h15 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Chiều: 13h30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buFont typeface="Wingdings" panose="05000000000000000000" pitchFamily="2" charset="2"/>
              <a:buChar char="Ø"/>
            </a:pPr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 tục trong lớp: 5k</a:t>
            </a: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 lnSpcReduction="1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james, kens: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GIT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commit thực hành/bài tập của bài đã học lên GIT trước 8h30h sáng hằng ngày: 5k</a:t>
            </a: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trên ken phải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matching với task trên james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1 – 1.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trên ken trước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8h30h sáng – hằng 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sẽ làm hôm nay: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đang làm: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bài tập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đã làm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Sau khi Tutor review xong, HV kéo task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làm không được, cần giúp đỡ từ tutor thì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update task ken trước 8h30h sáng: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 task sai quy trình: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Share file câu hỏi audit module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case study module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Case study database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Case study JSP-Servlet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609741"/>
              </p:ext>
            </p:extLst>
          </p:nvPr>
        </p:nvGraphicFramePr>
        <p:xfrm>
          <a:off x="838200" y="1843583"/>
          <a:ext cx="10912005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 Động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 kiến thức cần ôn tập của HV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4 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 viên gởi nội dung cần ôn tập cho Tutor.</a:t>
                      </a:r>
                    </a:p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tổng hợp, chọn lọc gởi cho giảng viên.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 + 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 tập kiến thức đã học trong tuần vừa rồi mà HV không nắm chắc hoặc bị hỏng, nâng cao khả năng sử dụng tiếng Anh trong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 sung thêm 10 keyword ở các lý thuyết đã học trong tuần theo format:</a:t>
                      </a:r>
                      <a:b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tên học viên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 thứ 6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556016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Quy Trình làm việc của tutor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0278803"/>
              </p:ext>
            </p:extLst>
          </p:nvPr>
        </p:nvGraphicFramePr>
        <p:xfrm>
          <a:off x="695587" y="2164379"/>
          <a:ext cx="10515600" cy="3611880"/>
        </p:xfrm>
        <a:graphic>
          <a:graphicData uri="http://schemas.openxmlformats.org/drawingml/2006/table">
            <a:tbl>
              <a:tblPr/>
              <a:tblGrid>
                <a:gridCol w="1965531">
                  <a:extLst>
                    <a:ext uri="{9D8B030D-6E8A-4147-A177-3AD203B41FA5}">
                      <a16:colId xmlns:a16="http://schemas.microsoft.com/office/drawing/2014/main" val="2307262671"/>
                    </a:ext>
                  </a:extLst>
                </a:gridCol>
                <a:gridCol w="8550069">
                  <a:extLst>
                    <a:ext uri="{9D8B030D-6E8A-4147-A177-3AD203B41FA5}">
                      <a16:colId xmlns:a16="http://schemas.microsoft.com/office/drawing/2014/main" val="2895464835"/>
                    </a:ext>
                  </a:extLst>
                </a:gridCol>
              </a:tblGrid>
              <a:tr h="14484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 việc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571222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8h-8h15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 danh, Kéo task trên Ken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460094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8h15 - 8h30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Daily hằng ngày (giảng viên)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225266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8h30 - 8h45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thống kê task trên Ken để log vào file Tracking Ken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0528422"/>
                  </a:ext>
                </a:extLst>
              </a:tr>
              <a:tr h="289689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8h45 - 9h45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rtl="0" fontAlgn="b"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Nhắc nhở Học viên muốn support phải kéo Task sang Block và thông báo lên Slack</a:t>
                      </a:r>
                    </a:p>
                    <a:p>
                      <a:pPr marL="342900" indent="-342900" rtl="0" fontAlgn="b"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Fix bug các task ở Block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8369116"/>
                  </a:ext>
                </a:extLst>
              </a:tr>
              <a:tr h="869067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9h45-10h15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Tracking từng học viên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Tiến độ làm Task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 tra kiến thức lý thuyết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Nhắc nhở kéo task cần hỗ trợ vào block + ping slack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Tutor không fix bug thời gian này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6661983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10h15 - 11h15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Tiếp tục fix bug cho các task được kéo vào blog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061336"/>
                  </a:ext>
                </a:extLst>
              </a:tr>
              <a:tr h="724223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11h15 - 12h 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 không phải là thứ 5 và 6 thì: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demo bài tập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Bám sát kèm theo phương án dành cho học viên yếu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không fix bug thời gian này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 bạn cần hỗ trợ tiếp tục kéo task sang Block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6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15754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Quy Trình làm việc của tutor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527311"/>
              </p:ext>
            </p:extLst>
          </p:nvPr>
        </p:nvGraphicFramePr>
        <p:xfrm>
          <a:off x="678809" y="2172768"/>
          <a:ext cx="10515600" cy="2987040"/>
        </p:xfrm>
        <a:graphic>
          <a:graphicData uri="http://schemas.openxmlformats.org/drawingml/2006/table">
            <a:tbl>
              <a:tblPr/>
              <a:tblGrid>
                <a:gridCol w="1965531">
                  <a:extLst>
                    <a:ext uri="{9D8B030D-6E8A-4147-A177-3AD203B41FA5}">
                      <a16:colId xmlns:a16="http://schemas.microsoft.com/office/drawing/2014/main" val="2307262671"/>
                    </a:ext>
                  </a:extLst>
                </a:gridCol>
                <a:gridCol w="8550069">
                  <a:extLst>
                    <a:ext uri="{9D8B030D-6E8A-4147-A177-3AD203B41FA5}">
                      <a16:colId xmlns:a16="http://schemas.microsoft.com/office/drawing/2014/main" val="2895464835"/>
                    </a:ext>
                  </a:extLst>
                </a:gridCol>
              </a:tblGrid>
              <a:tr h="14484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 việc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571222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13h30 - 13h45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 danh, Thống kê các task cần support lên file quản lý Ken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582271"/>
                  </a:ext>
                </a:extLst>
              </a:tr>
              <a:tr h="289689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13h45 - 14h45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Fix bug các task ở Block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Nhắc nhở Học viên muốn support phải kéo Task sang Block và thông báo lên Slack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1484489"/>
                  </a:ext>
                </a:extLst>
              </a:tr>
              <a:tr h="869067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14h45 - 15h15 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Tracking từng học viên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 độ làm Task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 tra kiến thức lý thuyết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Nhắc nhở kéo task cần hỗ trợ vào block + ping slack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không fix bug thời gian này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3895863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15h15- 16h30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Tiếp tục fix bug cho các task được kéo vào blog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5607428"/>
                  </a:ext>
                </a:extLst>
              </a:tr>
              <a:tr h="652897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16h30 - 17h15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 không phải là thứ 5 và 6 thì: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demo bài tập</a:t>
                      </a: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(nếu cần thiết)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Bám sát kèm theo phương án dành cho học viên yếu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không fix bug thời gian này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3203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871</Words>
  <Application>Microsoft Office PowerPoint</Application>
  <PresentationFormat>Widescreen</PresentationFormat>
  <Paragraphs>121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Elephant</vt:lpstr>
      <vt:lpstr>Times New Roman</vt:lpstr>
      <vt:lpstr>Wingdings</vt:lpstr>
      <vt:lpstr>BrushVTI</vt:lpstr>
      <vt:lpstr>Kick-off module 3</vt:lpstr>
      <vt:lpstr>Triển Khai Quy Định học phí và Đào tạo</vt:lpstr>
      <vt:lpstr>Triển khai James</vt:lpstr>
      <vt:lpstr>Triển khai Ken</vt:lpstr>
      <vt:lpstr>Triển khai Audit</vt:lpstr>
      <vt:lpstr>Triển khai case study module 3</vt:lpstr>
      <vt:lpstr>Lịch hoạt động trong tuần</vt:lpstr>
      <vt:lpstr>Quy Trình làm việc của tutor</vt:lpstr>
      <vt:lpstr>Quy Trình làm việc của tutor</vt:lpstr>
      <vt:lpstr>Tuân thủ kỷ luật: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ALO XINH</cp:lastModifiedBy>
  <cp:revision>15</cp:revision>
  <dcterms:created xsi:type="dcterms:W3CDTF">2020-07-13T07:49:19Z</dcterms:created>
  <dcterms:modified xsi:type="dcterms:W3CDTF">2020-10-19T08:41:55Z</dcterms:modified>
</cp:coreProperties>
</file>

<file path=docProps/thumbnail.jpeg>
</file>